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CA369848EF6D9C0D0E03B7A77E940661C54581D32C22BB52316CED36715700674CA2C7B68E4BC697x7EBE" TargetMode="External"/><Relationship Id="rId2" Type="http://schemas.openxmlformats.org/officeDocument/2006/relationships/hyperlink" Target="consultantplus://offline/ref=CA369848EF6D9C0D0E03B7A77E940661C5418ED02821BB52316CED3671x5E7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Организация инклюзивного образования в ДОУ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1011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728192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Статья 55. Общие требования к приему на обучение в организацию, осуществляющую образовательную деятельность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Дети с ограниченными возможностями здоровья принимаются на обучение по адаптированной основной общеобразовательной программе только с согласия родителей (законных представителей) и на основании рекомендаций психолого-медико-педагогической комиссии.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71931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Статья 79. Организация получения образования обучающимися с ограниченными возможностями здоровья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Содержание образования и условия организации обучения и воспитания обучающихся с ограниченными возможностями здоровья определяются адаптированной образовательной программой, а для инвалидов также в соответствии с индивидуальной программой реабилитации инвалида. 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574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728192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Статья 79. Организация получения образования обучающимися с ограниченными возможностями здоровья</a:t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Под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специальными условиями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для получения образования обучающимися с ограниченными возможностями здоровья в настоящем Федеральном законе понимаются условия обучения, воспитания и развития таких обучающихся, включающие в себя использование специальных образовательных программ и методов обучения и воспитания, специальных учебников, учебных пособий и дидактических материалов, специальных технических средств обучения коллективного и индивидуального пользования, предоставление услуг ассистента (помощника), оказывающего обучающимся необходимую техническую помощь, проведение групповых и индивидуальных коррекционных занятий, обеспечение доступа в здания организаций, осуществляющих образовательную деятельность, и другие условия, без которых невозможно или затруднено освоение образовательных программ обучающимися с ограниченными возможностями здоровья. 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5204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224136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Статья 79. Организация получения образования обучающимися с ограниченными возможностями здоровья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Образование обучающихся с ограниченными возможностями здоровья может быть организовано как совместно с другими обучающимися, так и в отдельных классах, группах или в отдельных организациях, осуществляющих образовательную деятельность. </a:t>
            </a:r>
          </a:p>
        </p:txBody>
      </p:sp>
    </p:spTree>
    <p:extLst>
      <p:ext uri="{BB962C8B-B14F-4D97-AF65-F5344CB8AC3E}">
        <p14:creationId xmlns:p14="http://schemas.microsoft.com/office/powerpoint/2010/main" val="3260854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Нормативно-правовая база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1. Федеральный закон от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03.05.2012г. 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  <a:hlinkClick r:id="rId2"/>
              </a:rPr>
              <a:t>№ 46-ФЗ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«О ратификации Конвенции о правах инвалидов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marL="0" indent="0" algn="just"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Федеральный закон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29.12.2012г. 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  <a:hlinkClick r:id="rId3"/>
              </a:rPr>
              <a:t>№273-ФЗ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«Об образовании в Российской Федерации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marL="0" indent="0" algn="just"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3. Приказ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Министерства образования и науки Российской Федерации от 30.08.2013 N </a:t>
            </a:r>
            <a:r>
              <a:rPr lang="ru-RU" sz="6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1014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"Об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образования" (Зарегистрировано в Минюсте России 26.09.2013 N 30038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0" indent="0" algn="just"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1600" b="1" dirty="0" smtClean="0"/>
              <a:t>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Приказ Министерства образования и науки Российской Федерации</a:t>
            </a:r>
            <a:br>
              <a:rPr lang="ru-RU" sz="6400" dirty="0">
                <a:latin typeface="Times New Roman" pitchFamily="18" charset="0"/>
                <a:cs typeface="Times New Roman" pitchFamily="18" charset="0"/>
              </a:rPr>
            </a:b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17 октября 2013 г. №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1155 «Об утверждении</a:t>
            </a:r>
            <a:br>
              <a:rPr lang="ru-RU" sz="6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федерального государственного образовательного стандарта</a:t>
            </a:r>
            <a:br>
              <a:rPr lang="ru-RU" sz="6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дошкольного образования</a:t>
            </a:r>
            <a:r>
              <a:rPr lang="ru-RU" sz="6400" dirty="0" smtClean="0"/>
              <a:t>».</a:t>
            </a:r>
            <a:endParaRPr lang="ru-RU" sz="6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. Постановление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Главного государственного санитарного врача Российской Федерации от 15 мая 2013 г. № 26 "Об утверждении </a:t>
            </a:r>
            <a:r>
              <a:rPr lang="ru-RU" sz="6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СанПиН 2.4.1.3049-13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"Санитарно-эпидемиологические требования к устройству, содержанию и организации режима работы дошкольных образовательных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организаций«.</a:t>
            </a:r>
          </a:p>
          <a:p>
            <a:pPr marL="0" indent="0" algn="just">
              <a:buNone/>
            </a:pP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.Приказ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Министерства образования и науки РФ от 9 ноября 2015 г. N </a:t>
            </a:r>
            <a:r>
              <a:rPr lang="ru-RU" sz="6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1309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"Об утверждении Порядка обеспечения условий доступности для инвалидов объектов и предоставляемых услуг в сфере образования, а также оказания им при этом необходимой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помощи«. </a:t>
            </a:r>
          </a:p>
          <a:p>
            <a:pPr marL="0" indent="0" algn="just">
              <a:buNone/>
            </a:pP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. Приказ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Министерства образования и науки Российской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Федерации от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19 декабря 2014 г. </a:t>
            </a:r>
            <a:r>
              <a:rPr lang="ru-RU" sz="6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 1599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«Об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утверждении федерального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государственного образовательного стандарта образования обучающихся с умственной отсталостью (интеллектуальными нарушениями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marL="0" indent="0" algn="just">
              <a:buNone/>
            </a:pP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. Постановление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правительства Новосибирской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области от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13.07.2015 № </a:t>
            </a:r>
            <a:r>
              <a:rPr lang="ru-RU" sz="6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253-п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о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социальной поддержке отдельных категорий обучающихся образовательных организаций на территории новосибирской области».</a:t>
            </a:r>
          </a:p>
        </p:txBody>
      </p:sp>
    </p:spTree>
    <p:extLst>
      <p:ext uri="{BB962C8B-B14F-4D97-AF65-F5344CB8AC3E}">
        <p14:creationId xmlns:p14="http://schemas.microsoft.com/office/powerpoint/2010/main" val="2897563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8235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Федеральный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закон от 29.12.2012 N 273-ФЗ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"Об образовании в Российской Федерации"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4669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Статья 2.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понятия, используемые в настоящем Федеральном законе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ru-RU" i="1" dirty="0">
                <a:latin typeface="Times New Roman" pitchFamily="18" charset="0"/>
                <a:cs typeface="Times New Roman" pitchFamily="18" charset="0"/>
              </a:rPr>
              <a:t>обучающийся с ограниченными возможностями здоровья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физическое лицо, имеющее недостатки в физическом и (или) психологическом развитии, подтвержденные психолого-медико-педагогической комиссией и препятствующие получению образования без создания специальных условий;</a:t>
            </a:r>
          </a:p>
          <a:p>
            <a:pPr lvl="0"/>
            <a:r>
              <a:rPr lang="ru-RU" i="1" dirty="0">
                <a:latin typeface="Times New Roman" pitchFamily="18" charset="0"/>
                <a:cs typeface="Times New Roman" pitchFamily="18" charset="0"/>
              </a:rPr>
              <a:t>инклюзивное образование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обеспечение равного доступа к образованию для всех обучающихся с учетом разнообразия особых образовательных потребностей и индивидуальных возможностей;</a:t>
            </a:r>
          </a:p>
          <a:p>
            <a:pPr lvl="0"/>
            <a:r>
              <a:rPr lang="ru-RU" i="1" dirty="0">
                <a:latin typeface="Times New Roman" pitchFamily="18" charset="0"/>
                <a:cs typeface="Times New Roman" pitchFamily="18" charset="0"/>
              </a:rPr>
              <a:t>адаптированная образовательная программа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образовательная программа, адаптированная для обучения лиц с ограниченными возможностями здоровья с учетом особенностей их психофизического развития, индивидуальных возможностей и при необходимости обеспечивающая коррекцию нарушений развития и социальную адаптацию указанных лиц;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3460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Статья 5. Право на образование. Государственные гарантии реализации права на образование в Российской Федерации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 целях реализации права каждого человека на образование федеральными государственными органами, органами государственной власти субъектов Российской Федерации и органами местного самоуправления: </a:t>
            </a:r>
          </a:p>
          <a:p>
            <a:pPr marL="0" lv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создаются необходимые условия для получения без дискриминации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качественного образования лицами с ограниченными возможностями здоровья, для коррекции нарушений развития и социальной адаптации, оказания ранней коррекционной помощи на основе специальных педагогических подходов и наиболее подходящих для этих лиц языков, методов и способов общения и условия, в максимальной степени способствующие получению образования определенного уровня и определенной направленности, а также социальному развитию этих лиц, в том числе посредством организации инклюзивного образования лиц с ограниченными возможностями здоровья;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7915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Статья 11. Федеральные государственные образовательные стандарты и федеральные государственные требования. Образовательные стандарты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 целях обеспечения реализации права на образование обучающихся с ограниченными возможностями здоровья устанавливаются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федеральные государственные образовательные стандарты образования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указанных лиц или включаются в федеральные государственные образовательные стандарты специальные требования.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523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Статья 34. Основные права обучающихся и меры их социальной поддержки и стимулирования</a:t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08512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Обучающимся предоставляются академические права на: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2) предоставление условий для обучения с учетом особенностей их психофизического развития и состояния здоровья, в том числе получение социально-педагогической и психологической помощи, бесплатной психолого-медико-педагогической коррекции;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7500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Статья 44. Права, обязанности и ответственность в сфере образования родителей (законных представителей) несовершеннолетних обучающихся</a:t>
            </a:r>
            <a:r>
              <a:rPr lang="ru-RU" sz="2800" b="1" dirty="0"/>
              <a:t/>
            </a:r>
            <a:br>
              <a:rPr lang="ru-RU" sz="2800" b="1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Органы государственной власти и органы местного самоуправления, образовательные организации оказывают помощь родителям (законным представителям) несовершеннолетних обучающихся в воспитании детей, охране и укреплении их физического и психического здоровья, развитии индивидуальных способностей и необходимой коррекции нарушений их развития.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0141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Статья 48. Обязанности и ответственность педагогических работников</a:t>
            </a:r>
            <a:r>
              <a:rPr lang="ru-RU" sz="3600" b="1" dirty="0"/>
              <a:t/>
            </a:r>
            <a:br>
              <a:rPr lang="ru-RU" sz="3600" b="1" dirty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Педагогические работники обязаны: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учитывать особенности психофизического развития обучающихся и состояние их здоровья, соблюдать специальные условия, необходимые для получения образования лицами с ограниченными возможностями здоровья, взаимодействовать при необходимости с медицинскими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организациями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82364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738</Words>
  <Application>Microsoft Office PowerPoint</Application>
  <PresentationFormat>Экран (4:3)</PresentationFormat>
  <Paragraphs>36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Организация инклюзивного образования в ДОУ</vt:lpstr>
      <vt:lpstr>Нормативно-правовая база </vt:lpstr>
      <vt:lpstr>   Федеральный закон от 29.12.2012 N 273-ФЗ  "Об образовании в Российской Федерации" </vt:lpstr>
      <vt:lpstr>Статья 2. Основные понятия, используемые в настоящем Федеральном законе </vt:lpstr>
      <vt:lpstr>Статья 5. Право на образование. Государственные гарантии реализации права на образование в Российской Федерации </vt:lpstr>
      <vt:lpstr>Статья 11. Федеральные государственные образовательные стандарты и федеральные государственные требования. Образовательные стандарты </vt:lpstr>
      <vt:lpstr>Статья 34. Основные права обучающихся и меры их социальной поддержки и стимулирования </vt:lpstr>
      <vt:lpstr>Статья 44. Права, обязанности и ответственность в сфере образования родителей (законных представителей) несовершеннолетних обучающихся </vt:lpstr>
      <vt:lpstr>Статья 48. Обязанности и ответственность педагогических работников </vt:lpstr>
      <vt:lpstr>Статья 55. Общие требования к приему на обучение в организацию, осуществляющую образовательную деятельность </vt:lpstr>
      <vt:lpstr>Статья 79. Организация получения образования обучающимися с ограниченными возможностями здоровья </vt:lpstr>
      <vt:lpstr>Статья 79. Организация получения образования обучающимися с ограниченными возможностями здоровья </vt:lpstr>
      <vt:lpstr>Статья 79. Организация получения образования обучающимися с ограниченными возможностями здоровья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инклюзивного образования в ДОУ</dc:title>
  <dc:creator>User</dc:creator>
  <cp:lastModifiedBy>User</cp:lastModifiedBy>
  <cp:revision>7</cp:revision>
  <dcterms:created xsi:type="dcterms:W3CDTF">2016-01-14T06:08:26Z</dcterms:created>
  <dcterms:modified xsi:type="dcterms:W3CDTF">2018-11-12T09:48:42Z</dcterms:modified>
</cp:coreProperties>
</file>